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5" name="Google Shape;9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1" name="Google Shape;10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07" name="Google Shape;107;p1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08" name="Google Shape;108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4" name="Google Shape;114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15" name="Google Shape;115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6" name="Google Shape;116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17" name="Google Shape;117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2" name="Google Shape;132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33" name="Google Shape;133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9" name="Google Shape;139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40" name="Google Shape;140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23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2.jpg"/><Relationship Id="rId5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hyperlink" Target="http://epb2.tainan.gov.tw/recycle/mode02.asp?m=201304161201182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youtube.com/watch?v=oyLtadh-wPM" TargetMode="External"/><Relationship Id="rId4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g"/><Relationship Id="rId4" Type="http://schemas.openxmlformats.org/officeDocument/2006/relationships/hyperlink" Target="https://www.youtube.com/watch?v=x0zm21HhyGQ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hyperlink" Target="https://www.youtube.com/watch?v=VUqw0Z3SOeQ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zh-TW" sz="3600">
                <a:latin typeface="Arial"/>
                <a:ea typeface="Arial"/>
                <a:cs typeface="Arial"/>
                <a:sym typeface="Arial"/>
              </a:rPr>
              <a:t>你所不知道的埔里奧秘-</a:t>
            </a:r>
            <a:br>
              <a:rPr lang="zh-TW" sz="3600">
                <a:latin typeface="Arial"/>
                <a:ea typeface="Arial"/>
                <a:cs typeface="Arial"/>
                <a:sym typeface="Arial"/>
              </a:rPr>
            </a:br>
            <a:r>
              <a:rPr lang="zh-TW" sz="3600">
                <a:latin typeface="Arial"/>
                <a:ea typeface="Arial"/>
                <a:cs typeface="Arial"/>
                <a:sym typeface="Arial"/>
              </a:rPr>
              <a:t>紙對你有感覺 part 2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id="166" name="Google Shape;166;p2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7584" y="1052736"/>
            <a:ext cx="6096000" cy="361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14192" y="877317"/>
            <a:ext cx="3857034" cy="5445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0150" y="1439689"/>
            <a:ext cx="4320480" cy="4320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id="174" name="Google Shape;174;p2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3608" y="908720"/>
            <a:ext cx="6988039" cy="522015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7"/>
          <p:cNvSpPr/>
          <p:nvPr/>
        </p:nvSpPr>
        <p:spPr>
          <a:xfrm rot="2431968">
            <a:off x="626264" y="468254"/>
            <a:ext cx="792088" cy="1224136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7"/>
          <p:cNvSpPr/>
          <p:nvPr/>
        </p:nvSpPr>
        <p:spPr>
          <a:xfrm rot="-799365">
            <a:off x="8141771" y="3053633"/>
            <a:ext cx="822062" cy="108012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"/>
          <p:cNvSpPr txBox="1"/>
          <p:nvPr>
            <p:ph type="title"/>
          </p:nvPr>
        </p:nvSpPr>
        <p:spPr>
          <a:xfrm>
            <a:off x="1547664" y="764704"/>
            <a:ext cx="8229600" cy="24482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zh-TW">
                <a:solidFill>
                  <a:srgbClr val="FF0000"/>
                </a:solidFill>
              </a:rPr>
              <a:t>  我 是 小 達 人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82" name="Google Shape;182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  <p:sp>
        <p:nvSpPr>
          <p:cNvPr id="183" name="Google Shape;183;p28">
            <a:hlinkClick r:id="rId4"/>
          </p:cNvPr>
          <p:cNvSpPr/>
          <p:nvPr/>
        </p:nvSpPr>
        <p:spPr>
          <a:xfrm>
            <a:off x="8011194" y="6003540"/>
            <a:ext cx="792088" cy="648072"/>
          </a:xfrm>
          <a:prstGeom prst="rightArrowCallout">
            <a:avLst>
              <a:gd fmla="val 25000" name="adj1"/>
              <a:gd fmla="val 25000" name="adj2"/>
              <a:gd fmla="val 25000" name="adj3"/>
              <a:gd fmla="val 64977" name="adj4"/>
            </a:avLst>
          </a:prstGeom>
          <a:solidFill>
            <a:schemeClr val="accent2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9" name="Google Shape;189;p2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id="195" name="Google Shape;195;p30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67944" y="1844824"/>
            <a:ext cx="4437924" cy="4497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zh-TW" u="sng">
                <a:solidFill>
                  <a:schemeClr val="hlink"/>
                </a:solidFill>
                <a:hlinkClick r:id="rId4"/>
              </a:rPr>
              <a:t>    廢紙用處？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201" name="Google Shape;201;p3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zh-TW"/>
              <a:t>                                          </a:t>
            </a:r>
            <a:r>
              <a:rPr lang="zh-TW" u="sng">
                <a:solidFill>
                  <a:schemeClr val="hlink"/>
                </a:solidFill>
                <a:hlinkClick r:id="rId4"/>
              </a:rPr>
              <a:t>小預告</a:t>
            </a:r>
            <a:endParaRPr/>
          </a:p>
        </p:txBody>
      </p:sp>
      <p:sp>
        <p:nvSpPr>
          <p:cNvPr id="207" name="Google Shape;207;p3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