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投影片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直排文字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直排標題及文字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物件" type="obj">
  <p:cSld name="OBJEC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4"/>
          <p:cNvSpPr txBox="1"/>
          <p:nvPr>
            <p:ph idx="1" type="body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4"/>
          <p:cNvSpPr txBox="1"/>
          <p:nvPr>
            <p:ph idx="10" type="dt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4"/>
          <p:cNvSpPr txBox="1"/>
          <p:nvPr>
            <p:ph idx="11" type="ftr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4"/>
          <p:cNvSpPr txBox="1"/>
          <p:nvPr>
            <p:ph idx="12" type="sldNum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投影片" type="title">
  <p:cSld name="TITLE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/>
          <p:nvPr>
            <p:ph type="ctrTitle"/>
          </p:nvPr>
        </p:nvSpPr>
        <p:spPr>
          <a:xfrm>
            <a:off x="685800" y="2130431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5" name="Google Shape;95;p15"/>
          <p:cNvSpPr txBox="1"/>
          <p:nvPr>
            <p:ph idx="10" type="dt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5"/>
          <p:cNvSpPr txBox="1"/>
          <p:nvPr>
            <p:ph idx="11" type="ftr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5"/>
          <p:cNvSpPr txBox="1"/>
          <p:nvPr>
            <p:ph idx="12" type="sldNum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章節標題" type="secHead">
  <p:cSld name="SECTION_HEADER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6"/>
          <p:cNvSpPr txBox="1"/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1" name="Google Shape;101;p16"/>
          <p:cNvSpPr txBox="1"/>
          <p:nvPr>
            <p:ph idx="10" type="dt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6"/>
          <p:cNvSpPr txBox="1"/>
          <p:nvPr>
            <p:ph idx="11" type="ftr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6"/>
          <p:cNvSpPr txBox="1"/>
          <p:nvPr>
            <p:ph idx="12" type="sldNum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兩項物件" type="twoObj">
  <p:cSld name="TWO_OBJECTS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7"/>
          <p:cNvSpPr txBox="1"/>
          <p:nvPr>
            <p:ph idx="1" type="body"/>
          </p:nvPr>
        </p:nvSpPr>
        <p:spPr>
          <a:xfrm>
            <a:off x="457200" y="1600206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07" name="Google Shape;107;p17"/>
          <p:cNvSpPr txBox="1"/>
          <p:nvPr>
            <p:ph idx="2" type="body"/>
          </p:nvPr>
        </p:nvSpPr>
        <p:spPr>
          <a:xfrm>
            <a:off x="4648200" y="1600206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08" name="Google Shape;108;p17"/>
          <p:cNvSpPr txBox="1"/>
          <p:nvPr>
            <p:ph idx="10" type="dt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7"/>
          <p:cNvSpPr txBox="1"/>
          <p:nvPr>
            <p:ph idx="11" type="ftr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7"/>
          <p:cNvSpPr txBox="1"/>
          <p:nvPr>
            <p:ph idx="12" type="sldNum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對" type="twoTxTwoObj">
  <p:cSld name="TWO_OBJECTS_WITH_TEX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14" name="Google Shape;114;p1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15" name="Google Shape;115;p18"/>
          <p:cNvSpPr txBox="1"/>
          <p:nvPr>
            <p:ph idx="3" type="body"/>
          </p:nvPr>
        </p:nvSpPr>
        <p:spPr>
          <a:xfrm>
            <a:off x="4645028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16" name="Google Shape;116;p18"/>
          <p:cNvSpPr txBox="1"/>
          <p:nvPr>
            <p:ph idx="4" type="body"/>
          </p:nvPr>
        </p:nvSpPr>
        <p:spPr>
          <a:xfrm>
            <a:off x="4645028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17" name="Google Shape;117;p18"/>
          <p:cNvSpPr txBox="1"/>
          <p:nvPr>
            <p:ph idx="10" type="dt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18"/>
          <p:cNvSpPr txBox="1"/>
          <p:nvPr>
            <p:ph idx="11" type="ftr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18"/>
          <p:cNvSpPr txBox="1"/>
          <p:nvPr>
            <p:ph idx="12" type="sldNum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只有標題" type="titleOnly">
  <p:cSld name="TITLE_ONLY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9"/>
          <p:cNvSpPr txBox="1"/>
          <p:nvPr>
            <p:ph idx="10" type="dt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19"/>
          <p:cNvSpPr txBox="1"/>
          <p:nvPr>
            <p:ph idx="11" type="ftr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19"/>
          <p:cNvSpPr txBox="1"/>
          <p:nvPr>
            <p:ph idx="12" type="sldNum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空白" type="blank">
  <p:cSld name="BLANK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/>
          <p:nvPr>
            <p:ph idx="10" type="dt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20"/>
          <p:cNvSpPr txBox="1"/>
          <p:nvPr>
            <p:ph idx="11" type="ftr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0"/>
          <p:cNvSpPr txBox="1"/>
          <p:nvPr>
            <p:ph idx="12" type="sldNum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內容" type="objTx">
  <p:cSld name="OBJECT_WITH_CAPTION_TEX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/>
          <p:nvPr>
            <p:ph type="title"/>
          </p:nvPr>
        </p:nvSpPr>
        <p:spPr>
          <a:xfrm>
            <a:off x="457202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1"/>
          <p:cNvSpPr txBox="1"/>
          <p:nvPr>
            <p:ph idx="1" type="body"/>
          </p:nvPr>
        </p:nvSpPr>
        <p:spPr>
          <a:xfrm>
            <a:off x="3575050" y="273056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32" name="Google Shape;132;p21"/>
          <p:cNvSpPr txBox="1"/>
          <p:nvPr>
            <p:ph idx="2" type="body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33" name="Google Shape;133;p21"/>
          <p:cNvSpPr txBox="1"/>
          <p:nvPr>
            <p:ph idx="10" type="dt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21"/>
          <p:cNvSpPr txBox="1"/>
          <p:nvPr>
            <p:ph idx="11" type="ftr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1"/>
          <p:cNvSpPr txBox="1"/>
          <p:nvPr>
            <p:ph idx="12" type="sldNum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物件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圖片" type="picTx">
  <p:cSld name="PICTURE_WITH_CAPTION_TEXT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9" name="Google Shape;139;p2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40" name="Google Shape;140;p22"/>
          <p:cNvSpPr txBox="1"/>
          <p:nvPr>
            <p:ph idx="10" type="dt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11" type="ftr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12" type="sldNum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直排文字" type="vertTx">
  <p:cSld name="VERTICAL_TEXT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23"/>
          <p:cNvSpPr txBox="1"/>
          <p:nvPr>
            <p:ph idx="1" type="body"/>
          </p:nvPr>
        </p:nvSpPr>
        <p:spPr>
          <a:xfrm rot="5400000">
            <a:off x="2309018" y="-251613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6" name="Google Shape;146;p23"/>
          <p:cNvSpPr txBox="1"/>
          <p:nvPr>
            <p:ph idx="10" type="dt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23"/>
          <p:cNvSpPr txBox="1"/>
          <p:nvPr>
            <p:ph idx="11" type="ftr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直排標題及文字" type="vertTitleAndTx">
  <p:cSld name="VERTICAL_TITLE_AND_VERTICAL_TEXT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 rot="5400000">
            <a:off x="4732337" y="2171707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" type="body"/>
          </p:nvPr>
        </p:nvSpPr>
        <p:spPr>
          <a:xfrm rot="5400000">
            <a:off x="541338" y="190507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2" name="Google Shape;152;p24"/>
          <p:cNvSpPr txBox="1"/>
          <p:nvPr>
            <p:ph idx="10" type="dt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24"/>
          <p:cNvSpPr txBox="1"/>
          <p:nvPr>
            <p:ph idx="11" type="ftr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24"/>
          <p:cNvSpPr txBox="1"/>
          <p:nvPr>
            <p:ph idx="12" type="sldNum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章節標題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兩項物件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對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只有標題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空白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內容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圖片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 rotWithShape="1">
          <a:blip r:embed="rId1">
            <a:alphaModFix/>
          </a:blip>
          <a:tile algn="tl" flip="none" tx="0" sx="100000" ty="0" sy="100000"/>
        </a:blip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2" name="Google Shape;82;p13"/>
          <p:cNvSpPr txBox="1"/>
          <p:nvPr>
            <p:ph idx="1" type="body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3"/>
          <p:cNvSpPr txBox="1"/>
          <p:nvPr>
            <p:ph idx="10" type="dt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Google Shape;84;p13"/>
          <p:cNvSpPr txBox="1"/>
          <p:nvPr>
            <p:ph idx="11" type="ftr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Google Shape;85;p13"/>
          <p:cNvSpPr txBox="1"/>
          <p:nvPr>
            <p:ph idx="12" type="sldNum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2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Relationship Id="rId4" Type="http://schemas.openxmlformats.org/officeDocument/2006/relationships/hyperlink" Target="https://www.youtube.com/watch?v=0LlB7NAdJ0w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Relationship Id="rId4" Type="http://schemas.openxmlformats.org/officeDocument/2006/relationships/image" Target="../media/image9.jpg"/><Relationship Id="rId5" Type="http://schemas.openxmlformats.org/officeDocument/2006/relationships/image" Target="../media/image1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zh-TW" sz="3600">
                <a:latin typeface="Arial"/>
                <a:ea typeface="Arial"/>
                <a:cs typeface="Arial"/>
                <a:sym typeface="Arial"/>
              </a:rPr>
              <a:t>你所不知道的埔里奧秘-</a:t>
            </a:r>
            <a:br>
              <a:rPr lang="zh-TW" sz="3600">
                <a:latin typeface="Arial"/>
                <a:ea typeface="Arial"/>
                <a:cs typeface="Arial"/>
                <a:sym typeface="Arial"/>
              </a:rPr>
            </a:br>
            <a:r>
              <a:rPr lang="zh-TW" sz="3600">
                <a:latin typeface="Arial"/>
                <a:ea typeface="Arial"/>
                <a:cs typeface="Arial"/>
                <a:sym typeface="Arial"/>
              </a:rPr>
              <a:t>紙對你有感覺</a:t>
            </a:r>
            <a:endParaRPr sz="36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br>
              <a:rPr lang="zh-TW">
                <a:latin typeface="Arial"/>
                <a:ea typeface="Arial"/>
                <a:cs typeface="Arial"/>
                <a:sym typeface="Arial"/>
              </a:rPr>
            </a:b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34"/>
          <p:cNvSpPr txBox="1"/>
          <p:nvPr>
            <p:ph idx="1" type="subTitle"/>
          </p:nvPr>
        </p:nvSpPr>
        <p:spPr>
          <a:xfrm>
            <a:off x="395536" y="836712"/>
            <a:ext cx="6400800" cy="50405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</a:pPr>
            <a:r>
              <a:rPr lang="zh-TW" sz="4800">
                <a:solidFill>
                  <a:schemeClr val="dk1"/>
                </a:solidFill>
              </a:rPr>
              <a:t>    舉出</a:t>
            </a:r>
            <a:r>
              <a:rPr lang="zh-TW" sz="4800">
                <a:solidFill>
                  <a:srgbClr val="FF0000"/>
                </a:solidFill>
              </a:rPr>
              <a:t>？</a:t>
            </a:r>
            <a:r>
              <a:rPr lang="zh-TW" sz="4800">
                <a:solidFill>
                  <a:schemeClr val="dk1"/>
                </a:solidFill>
              </a:rPr>
              <a:t>個</a:t>
            </a:r>
            <a:endParaRPr sz="4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</a:pPr>
            <a:r>
              <a:rPr lang="zh-TW" sz="4800">
                <a:solidFill>
                  <a:schemeClr val="dk1"/>
                </a:solidFill>
              </a:rPr>
              <a:t>        </a:t>
            </a:r>
            <a:r>
              <a:rPr lang="zh-TW" sz="4800">
                <a:solidFill>
                  <a:srgbClr val="FF0000"/>
                </a:solidFill>
              </a:rPr>
              <a:t>紙</a:t>
            </a:r>
            <a:r>
              <a:rPr lang="zh-TW" sz="4800">
                <a:solidFill>
                  <a:schemeClr val="dk1"/>
                </a:solidFill>
              </a:rPr>
              <a:t>的</a:t>
            </a:r>
            <a:r>
              <a:rPr lang="zh-TW" sz="4800">
                <a:solidFill>
                  <a:srgbClr val="FF0000"/>
                </a:solidFill>
              </a:rPr>
              <a:t>成語</a:t>
            </a:r>
            <a:r>
              <a:rPr lang="zh-TW" sz="4800">
                <a:solidFill>
                  <a:schemeClr val="dk1"/>
                </a:solidFill>
              </a:rPr>
              <a:t> ~~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960"/>
              </a:spcBef>
              <a:spcAft>
                <a:spcPts val="0"/>
              </a:spcAft>
              <a:buClr>
                <a:srgbClr val="888888"/>
              </a:buClr>
              <a:buSzPts val="4800"/>
              <a:buNone/>
            </a:pPr>
            <a:r>
              <a:t/>
            </a:r>
            <a:endParaRPr sz="4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</a:pPr>
            <a:r>
              <a:rPr lang="zh-TW" sz="4800">
                <a:solidFill>
                  <a:schemeClr val="dk1"/>
                </a:solidFill>
              </a:rPr>
              <a:t>  </a:t>
            </a:r>
            <a:r>
              <a:rPr lang="zh-TW" sz="4800">
                <a:solidFill>
                  <a:srgbClr val="FF0000"/>
                </a:solidFill>
              </a:rPr>
              <a:t>限時1分鐘!!!!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960"/>
              </a:spcBef>
              <a:spcAft>
                <a:spcPts val="0"/>
              </a:spcAft>
              <a:buClr>
                <a:srgbClr val="888888"/>
              </a:buClr>
              <a:buSzPts val="4800"/>
              <a:buNone/>
            </a:pPr>
            <a:r>
              <a:t/>
            </a:r>
            <a:endParaRPr sz="4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960"/>
              </a:spcBef>
              <a:spcAft>
                <a:spcPts val="0"/>
              </a:spcAft>
              <a:buClr>
                <a:srgbClr val="888888"/>
              </a:buClr>
              <a:buSzPts val="4800"/>
              <a:buNone/>
            </a:pPr>
            <a:r>
              <a:t/>
            </a:r>
            <a:endParaRPr sz="4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5"/>
          <p:cNvSpPr txBox="1"/>
          <p:nvPr>
            <p:ph type="ctrTitle"/>
          </p:nvPr>
        </p:nvSpPr>
        <p:spPr>
          <a:xfrm>
            <a:off x="683568" y="2420888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br>
              <a:rPr lang="zh-TW">
                <a:latin typeface="Arial"/>
                <a:ea typeface="Arial"/>
                <a:cs typeface="Arial"/>
                <a:sym typeface="Arial"/>
              </a:rPr>
            </a:b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35"/>
          <p:cNvSpPr txBox="1"/>
          <p:nvPr>
            <p:ph idx="1" type="subTitle"/>
          </p:nvPr>
        </p:nvSpPr>
        <p:spPr>
          <a:xfrm>
            <a:off x="395536" y="836712"/>
            <a:ext cx="6400800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</a:pPr>
            <a:r>
              <a:rPr lang="zh-TW" sz="4800">
                <a:solidFill>
                  <a:schemeClr val="dk1"/>
                </a:solidFill>
              </a:rPr>
              <a:t>    舉出</a:t>
            </a:r>
            <a:r>
              <a:rPr lang="zh-TW" sz="4800">
                <a:solidFill>
                  <a:srgbClr val="FF0000"/>
                </a:solidFill>
              </a:rPr>
              <a:t>？</a:t>
            </a:r>
            <a:r>
              <a:rPr lang="zh-TW" sz="4800">
                <a:solidFill>
                  <a:schemeClr val="dk1"/>
                </a:solidFill>
              </a:rPr>
              <a:t>個</a:t>
            </a:r>
            <a:endParaRPr sz="4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960"/>
              </a:spcBef>
              <a:spcAft>
                <a:spcPts val="0"/>
              </a:spcAft>
              <a:buClr>
                <a:srgbClr val="FF0000"/>
              </a:buClr>
              <a:buSzPts val="4800"/>
              <a:buNone/>
            </a:pPr>
            <a:r>
              <a:rPr lang="zh-TW" sz="4800">
                <a:solidFill>
                  <a:srgbClr val="FF0000"/>
                </a:solidFill>
              </a:rPr>
              <a:t>        紙</a:t>
            </a:r>
            <a:r>
              <a:rPr lang="zh-TW" sz="4800">
                <a:solidFill>
                  <a:schemeClr val="dk1"/>
                </a:solidFill>
              </a:rPr>
              <a:t>的</a:t>
            </a:r>
            <a:r>
              <a:rPr lang="zh-TW" sz="4800">
                <a:solidFill>
                  <a:srgbClr val="FF0000"/>
                </a:solidFill>
              </a:rPr>
              <a:t>用途</a:t>
            </a:r>
            <a:r>
              <a:rPr lang="zh-TW" sz="4800">
                <a:solidFill>
                  <a:schemeClr val="dk1"/>
                </a:solidFill>
              </a:rPr>
              <a:t> ~~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960"/>
              </a:spcBef>
              <a:spcAft>
                <a:spcPts val="0"/>
              </a:spcAft>
              <a:buClr>
                <a:srgbClr val="888888"/>
              </a:buClr>
              <a:buSzPts val="4800"/>
              <a:buNone/>
            </a:pPr>
            <a:r>
              <a:t/>
            </a:r>
            <a:endParaRPr sz="4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960"/>
              </a:spcBef>
              <a:spcAft>
                <a:spcPts val="0"/>
              </a:spcAft>
              <a:buClr>
                <a:srgbClr val="FF0000"/>
              </a:buClr>
              <a:buSzPts val="4800"/>
              <a:buNone/>
            </a:pPr>
            <a:r>
              <a:rPr lang="zh-TW" sz="4800">
                <a:solidFill>
                  <a:srgbClr val="FF0000"/>
                </a:solidFill>
              </a:rPr>
              <a:t>限時1分鐘!!!!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960"/>
              </a:spcBef>
              <a:spcAft>
                <a:spcPts val="0"/>
              </a:spcAft>
              <a:buClr>
                <a:srgbClr val="888888"/>
              </a:buClr>
              <a:buSzPts val="4800"/>
              <a:buNone/>
            </a:pPr>
            <a:r>
              <a:t/>
            </a:r>
            <a:endParaRPr sz="4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29" name="Google Shape;229;p3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None/>
            </a:pPr>
            <a:r>
              <a:rPr lang="zh-TW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活動小預告</a:t>
            </a:r>
            <a:endParaRPr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3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6"/>
          <p:cNvSpPr txBox="1"/>
          <p:nvPr>
            <p:ph type="title"/>
          </p:nvPr>
        </p:nvSpPr>
        <p:spPr>
          <a:xfrm>
            <a:off x="457200" y="274638"/>
            <a:ext cx="8229600" cy="27943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7200"/>
              <a:buFont typeface="Calibri"/>
              <a:buNone/>
            </a:pPr>
            <a:r>
              <a:rPr lang="zh-TW" sz="7200">
                <a:solidFill>
                  <a:srgbClr val="FF0000"/>
                </a:solidFill>
              </a:rPr>
              <a:t>        埔里？</a:t>
            </a:r>
            <a:endParaRPr sz="7200">
              <a:solidFill>
                <a:srgbClr val="FF0000"/>
              </a:solidFill>
            </a:endParaRPr>
          </a:p>
        </p:txBody>
      </p:sp>
      <p:sp>
        <p:nvSpPr>
          <p:cNvPr id="166" name="Google Shape;166;p2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7"/>
          <p:cNvSpPr txBox="1"/>
          <p:nvPr>
            <p:ph type="title"/>
          </p:nvPr>
        </p:nvSpPr>
        <p:spPr>
          <a:xfrm>
            <a:off x="457200" y="274638"/>
            <a:ext cx="8229600" cy="27943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zh-TW" sz="3200"/>
              <a:t>                            </a:t>
            </a:r>
            <a:r>
              <a:rPr lang="zh-TW" sz="3600">
                <a:solidFill>
                  <a:srgbClr val="FF0000"/>
                </a:solidFill>
              </a:rPr>
              <a:t>Q:      </a:t>
            </a:r>
            <a:r>
              <a:rPr lang="zh-TW" sz="3200">
                <a:solidFill>
                  <a:srgbClr val="FF0000"/>
                </a:solidFill>
              </a:rPr>
              <a:t>今天你的好朋友        </a:t>
            </a:r>
            <a:br>
              <a:rPr lang="zh-TW" sz="3200">
                <a:solidFill>
                  <a:srgbClr val="FF0000"/>
                </a:solidFill>
              </a:rPr>
            </a:br>
            <a:r>
              <a:rPr lang="zh-TW" sz="3200">
                <a:solidFill>
                  <a:srgbClr val="FF0000"/>
                </a:solidFill>
              </a:rPr>
              <a:t>                                         來到埔里玩，</a:t>
            </a:r>
            <a:br>
              <a:rPr lang="zh-TW" sz="3200">
                <a:solidFill>
                  <a:srgbClr val="FF0000"/>
                </a:solidFill>
              </a:rPr>
            </a:br>
            <a:r>
              <a:rPr lang="zh-TW" sz="3200">
                <a:solidFill>
                  <a:srgbClr val="FF0000"/>
                </a:solidFill>
              </a:rPr>
              <a:t>                                       你會帶她去哪裡玩呢？</a:t>
            </a:r>
            <a:endParaRPr sz="3200">
              <a:solidFill>
                <a:srgbClr val="FF0000"/>
              </a:solidFill>
            </a:endParaRPr>
          </a:p>
        </p:txBody>
      </p:sp>
      <p:sp>
        <p:nvSpPr>
          <p:cNvPr id="172" name="Google Shape;172;p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78" name="Google Shape;178;p2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zh-TW"/>
              <a:t>                  </a:t>
            </a:r>
            <a:r>
              <a:rPr lang="zh-TW" sz="40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台灣中心 山城埔里之美</a:t>
            </a:r>
            <a:endParaRPr sz="4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pic>
        <p:nvPicPr>
          <p:cNvPr id="184" name="Google Shape;184;p2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1340768"/>
            <a:ext cx="6433479" cy="42770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99592" y="980501"/>
            <a:ext cx="7234021" cy="4826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2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0"/>
          <p:cNvSpPr/>
          <p:nvPr/>
        </p:nvSpPr>
        <p:spPr>
          <a:xfrm>
            <a:off x="5580114" y="404664"/>
            <a:ext cx="3384376" cy="2592288"/>
          </a:xfrm>
          <a:prstGeom prst="wedgeEllipseCallout">
            <a:avLst>
              <a:gd fmla="val -20833" name="adj1"/>
              <a:gd fmla="val 62500" name="adj2"/>
            </a:avLst>
          </a:prstGeom>
          <a:solidFill>
            <a:schemeClr val="l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30"/>
          <p:cNvSpPr txBox="1"/>
          <p:nvPr>
            <p:ph type="title"/>
          </p:nvPr>
        </p:nvSpPr>
        <p:spPr>
          <a:xfrm>
            <a:off x="3157499" y="764704"/>
            <a:ext cx="8229600" cy="1584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lang="zh-TW" sz="4800">
                <a:latin typeface="Arial"/>
                <a:ea typeface="Arial"/>
                <a:cs typeface="Arial"/>
                <a:sym typeface="Arial"/>
              </a:rPr>
              <a:t>隨堂考</a:t>
            </a:r>
            <a:endParaRPr b="1" sz="4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30"/>
          <p:cNvSpPr txBox="1"/>
          <p:nvPr>
            <p:ph idx="1" type="body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br>
              <a:rPr lang="zh-TW">
                <a:latin typeface="Arial"/>
                <a:ea typeface="Arial"/>
                <a:cs typeface="Arial"/>
                <a:sym typeface="Arial"/>
              </a:rPr>
            </a:b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31"/>
          <p:cNvSpPr txBox="1"/>
          <p:nvPr>
            <p:ph idx="1" type="subTitle"/>
          </p:nvPr>
        </p:nvSpPr>
        <p:spPr>
          <a:xfrm>
            <a:off x="323528" y="836712"/>
            <a:ext cx="6400800" cy="2880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lang="zh-TW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紙一開始出現於哪個朝代？</a:t>
            </a: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0" algn="ctr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eriod"/>
            </a:pPr>
            <a:r>
              <a:rPr lang="zh-TW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西漢</a:t>
            </a: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0" algn="ctr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eriod"/>
            </a:pPr>
            <a:r>
              <a:rPr lang="zh-TW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清朝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br>
              <a:rPr lang="zh-TW">
                <a:latin typeface="Arial"/>
                <a:ea typeface="Arial"/>
                <a:cs typeface="Arial"/>
                <a:sym typeface="Arial"/>
              </a:rPr>
            </a:b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32"/>
          <p:cNvSpPr txBox="1"/>
          <p:nvPr>
            <p:ph idx="1" type="subTitle"/>
          </p:nvPr>
        </p:nvSpPr>
        <p:spPr>
          <a:xfrm>
            <a:off x="467544" y="620688"/>
            <a:ext cx="6400800" cy="24482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 startAt="2"/>
            </a:pPr>
            <a:r>
              <a:rPr lang="zh-TW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誰最早改良造紙術？</a:t>
            </a: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0" algn="ctr">
              <a:lnSpc>
                <a:spcPct val="14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eriod"/>
            </a:pPr>
            <a:r>
              <a:rPr lang="zh-TW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蔡霖</a:t>
            </a: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0" algn="ctr">
              <a:lnSpc>
                <a:spcPct val="14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eriod"/>
            </a:pPr>
            <a:r>
              <a:rPr lang="zh-TW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蔡倫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br>
              <a:rPr lang="zh-TW">
                <a:latin typeface="Arial"/>
                <a:ea typeface="Arial"/>
                <a:cs typeface="Arial"/>
                <a:sym typeface="Arial"/>
              </a:rPr>
            </a:b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33"/>
          <p:cNvSpPr txBox="1"/>
          <p:nvPr>
            <p:ph idx="1" type="subTitle"/>
          </p:nvPr>
        </p:nvSpPr>
        <p:spPr>
          <a:xfrm>
            <a:off x="467544" y="620688"/>
            <a:ext cx="6400800" cy="5184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zh-TW">
                <a:solidFill>
                  <a:schemeClr val="dk1"/>
                </a:solidFill>
              </a:rPr>
              <a:t>以下是否為造紙的原料哦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zh-TW">
                <a:solidFill>
                  <a:schemeClr val="dk1"/>
                </a:solidFill>
              </a:rPr>
              <a:t>比出圈或差!!</a:t>
            </a:r>
            <a:endParaRPr/>
          </a:p>
          <a:p>
            <a:pPr indent="-514350" lvl="0" marL="51435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eriod"/>
            </a:pPr>
            <a:r>
              <a:rPr lang="zh-TW">
                <a:solidFill>
                  <a:schemeClr val="dk1"/>
                </a:solidFill>
              </a:rPr>
              <a:t>樹木</a:t>
            </a:r>
            <a:endParaRPr>
              <a:solidFill>
                <a:schemeClr val="dk1"/>
              </a:solidFill>
            </a:endParaRPr>
          </a:p>
          <a:p>
            <a:pPr indent="-514350" lvl="0" marL="51435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eriod"/>
            </a:pPr>
            <a:r>
              <a:rPr lang="zh-TW">
                <a:solidFill>
                  <a:schemeClr val="dk1"/>
                </a:solidFill>
              </a:rPr>
              <a:t>竹子</a:t>
            </a:r>
            <a:endParaRPr>
              <a:solidFill>
                <a:schemeClr val="dk1"/>
              </a:solidFill>
            </a:endParaRPr>
          </a:p>
          <a:p>
            <a:pPr indent="-514350" lvl="0" marL="51435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eriod"/>
            </a:pPr>
            <a:r>
              <a:rPr lang="zh-TW">
                <a:solidFill>
                  <a:schemeClr val="dk1"/>
                </a:solidFill>
              </a:rPr>
              <a:t>電池</a:t>
            </a:r>
            <a:endParaRPr>
              <a:solidFill>
                <a:schemeClr val="dk1"/>
              </a:solidFill>
            </a:endParaRPr>
          </a:p>
          <a:p>
            <a:pPr indent="-514350" lvl="0" marL="51435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eriod"/>
            </a:pPr>
            <a:r>
              <a:rPr lang="zh-TW">
                <a:solidFill>
                  <a:schemeClr val="dk1"/>
                </a:solidFill>
              </a:rPr>
              <a:t>植物纖維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